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0" autoAdjust="0"/>
    <p:restoredTop sz="94660"/>
  </p:normalViewPr>
  <p:slideViewPr>
    <p:cSldViewPr>
      <p:cViewPr>
        <p:scale>
          <a:sx n="86" d="100"/>
          <a:sy n="86" d="100"/>
        </p:scale>
        <p:origin x="-438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FD2-FFD9-4190-89ED-112B7142BB0D}" type="datetimeFigureOut">
              <a:rPr lang="pt-PT" smtClean="0"/>
              <a:t>05-06-2013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D483-82F4-45C6-9292-F781B7E84FC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FD2-FFD9-4190-89ED-112B7142BB0D}" type="datetimeFigureOut">
              <a:rPr lang="pt-PT" smtClean="0"/>
              <a:t>05-06-2013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D483-82F4-45C6-9292-F781B7E84FC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FD2-FFD9-4190-89ED-112B7142BB0D}" type="datetimeFigureOut">
              <a:rPr lang="pt-PT" smtClean="0"/>
              <a:t>05-06-2013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D483-82F4-45C6-9292-F781B7E84FC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FD2-FFD9-4190-89ED-112B7142BB0D}" type="datetimeFigureOut">
              <a:rPr lang="pt-PT" smtClean="0"/>
              <a:t>05-06-2013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D483-82F4-45C6-9292-F781B7E84FC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FD2-FFD9-4190-89ED-112B7142BB0D}" type="datetimeFigureOut">
              <a:rPr lang="pt-PT" smtClean="0"/>
              <a:t>05-06-2013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D483-82F4-45C6-9292-F781B7E84FC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FD2-FFD9-4190-89ED-112B7142BB0D}" type="datetimeFigureOut">
              <a:rPr lang="pt-PT" smtClean="0"/>
              <a:t>05-06-2013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D483-82F4-45C6-9292-F781B7E84FC2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FD2-FFD9-4190-89ED-112B7142BB0D}" type="datetimeFigureOut">
              <a:rPr lang="pt-PT" smtClean="0"/>
              <a:t>05-06-2013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D483-82F4-45C6-9292-F781B7E84FC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FD2-FFD9-4190-89ED-112B7142BB0D}" type="datetimeFigureOut">
              <a:rPr lang="pt-PT" smtClean="0"/>
              <a:t>05-06-2013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D483-82F4-45C6-9292-F781B7E84FC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FD2-FFD9-4190-89ED-112B7142BB0D}" type="datetimeFigureOut">
              <a:rPr lang="pt-PT" smtClean="0"/>
              <a:t>05-06-2013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D483-82F4-45C6-9292-F781B7E84FC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FD2-FFD9-4190-89ED-112B7142BB0D}" type="datetimeFigureOut">
              <a:rPr lang="pt-PT" smtClean="0"/>
              <a:t>05-06-2013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49D483-82F4-45C6-9292-F781B7E84FC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FD2-FFD9-4190-89ED-112B7142BB0D}" type="datetimeFigureOut">
              <a:rPr lang="pt-PT" smtClean="0"/>
              <a:t>05-06-2013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D483-82F4-45C6-9292-F781B7E84FC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BA1FFD2-FFD9-4190-89ED-112B7142BB0D}" type="datetimeFigureOut">
              <a:rPr lang="pt-PT" smtClean="0"/>
              <a:t>05-06-2013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249D483-82F4-45C6-9292-F781B7E84FC2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51720" y="1412776"/>
            <a:ext cx="6172200" cy="1894362"/>
          </a:xfrm>
        </p:spPr>
        <p:txBody>
          <a:bodyPr/>
          <a:lstStyle/>
          <a:p>
            <a:r>
              <a:rPr lang="pt-PT" dirty="0" smtClean="0"/>
              <a:t>                          </a:t>
            </a:r>
            <a:r>
              <a:rPr lang="pt-PT" sz="8800" dirty="0" err="1" smtClean="0"/>
              <a:t>Tic</a:t>
            </a:r>
            <a:r>
              <a:rPr lang="pt-PT" sz="8800" dirty="0" smtClean="0"/>
              <a:t> 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23928" y="3573016"/>
            <a:ext cx="4392488" cy="1371600"/>
          </a:xfrm>
        </p:spPr>
        <p:txBody>
          <a:bodyPr>
            <a:normAutofit/>
          </a:bodyPr>
          <a:lstStyle/>
          <a:p>
            <a:endParaRPr lang="pt-PT" dirty="0"/>
          </a:p>
          <a:p>
            <a:r>
              <a:rPr lang="pt-PT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Jorge ramos 7ºb </a:t>
            </a:r>
            <a:r>
              <a:rPr lang="pt-PT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| </a:t>
            </a:r>
            <a:r>
              <a:rPr lang="pt-PT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nº12</a:t>
            </a:r>
          </a:p>
          <a:p>
            <a:r>
              <a:rPr lang="pt-PT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André Carvalho </a:t>
            </a:r>
            <a:r>
              <a:rPr lang="pt-PT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7ºb </a:t>
            </a:r>
            <a:r>
              <a:rPr lang="pt-PT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pt-PT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| </a:t>
            </a:r>
            <a:r>
              <a:rPr lang="pt-PT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nº2</a:t>
            </a:r>
            <a:endParaRPr lang="pt-PT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pt-PT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7308304" y="11663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2012/2013</a:t>
            </a:r>
          </a:p>
        </p:txBody>
      </p:sp>
    </p:spTree>
    <p:extLst>
      <p:ext uri="{BB962C8B-B14F-4D97-AF65-F5344CB8AC3E}">
        <p14:creationId xmlns:p14="http://schemas.microsoft.com/office/powerpoint/2010/main" val="299910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E-mail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99992" y="2204864"/>
            <a:ext cx="4258816" cy="4209331"/>
          </a:xfrm>
        </p:spPr>
        <p:txBody>
          <a:bodyPr/>
          <a:lstStyle/>
          <a:p>
            <a:r>
              <a:rPr lang="pt-PT" sz="1800" dirty="0"/>
              <a:t>E-mail:</a:t>
            </a:r>
          </a:p>
          <a:p>
            <a:r>
              <a:rPr lang="pt-PT" sz="1800" dirty="0"/>
              <a:t>e-mail  é um método que permite compor, enviar e receber mensagens através de sistemas </a:t>
            </a:r>
            <a:r>
              <a:rPr lang="pt-PT" sz="1800" dirty="0" err="1"/>
              <a:t>elétrónicos</a:t>
            </a:r>
            <a:r>
              <a:rPr lang="pt-PT" sz="1800" dirty="0"/>
              <a:t> de comunicação.</a:t>
            </a:r>
          </a:p>
          <a:p>
            <a:r>
              <a:rPr lang="pt-PT" sz="1800" dirty="0"/>
              <a:t>O correio </a:t>
            </a:r>
            <a:r>
              <a:rPr lang="pt-PT" sz="1800" dirty="0" err="1"/>
              <a:t>eletrónico</a:t>
            </a:r>
            <a:r>
              <a:rPr lang="pt-PT" sz="1800" dirty="0"/>
              <a:t> é mais antigo do  que a internet, e foi muito importante na sua criação.                                                            </a:t>
            </a:r>
          </a:p>
          <a:p>
            <a:endParaRPr lang="pt-P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3530600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15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571500"/>
            <a:ext cx="7467600" cy="1143000"/>
          </a:xfrm>
        </p:spPr>
        <p:txBody>
          <a:bodyPr/>
          <a:lstStyle/>
          <a:p>
            <a:r>
              <a:rPr lang="pt-PT" dirty="0" smtClean="0"/>
              <a:t>Redes Sociais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067944" y="692696"/>
            <a:ext cx="4824536" cy="4925144"/>
          </a:xfrm>
        </p:spPr>
        <p:txBody>
          <a:bodyPr>
            <a:normAutofit fontScale="25000" lnSpcReduction="20000"/>
          </a:bodyPr>
          <a:lstStyle/>
          <a:p>
            <a:r>
              <a:rPr lang="pt-PT" sz="6400" dirty="0"/>
              <a:t>Redes Sociais:</a:t>
            </a:r>
          </a:p>
          <a:p>
            <a:r>
              <a:rPr lang="pt-PT" sz="6400" dirty="0"/>
              <a:t>As redes sociais  podem operar em diferentes níveis:</a:t>
            </a:r>
          </a:p>
          <a:p>
            <a:r>
              <a:rPr lang="pt-PT" sz="6400" dirty="0"/>
              <a:t>-redes de relacionamentos (</a:t>
            </a:r>
            <a:r>
              <a:rPr lang="pt-PT" sz="6400" dirty="0" err="1"/>
              <a:t>Facebook</a:t>
            </a:r>
            <a:r>
              <a:rPr lang="pt-PT" sz="6400" dirty="0"/>
              <a:t>, </a:t>
            </a:r>
            <a:r>
              <a:rPr lang="pt-PT" sz="6400" dirty="0" err="1"/>
              <a:t>Orkut</a:t>
            </a:r>
            <a:r>
              <a:rPr lang="pt-PT" sz="6400" dirty="0"/>
              <a:t>, MySpace, </a:t>
            </a:r>
            <a:r>
              <a:rPr lang="pt-PT" sz="6400" dirty="0" err="1"/>
              <a:t>Twitter,Badoo</a:t>
            </a:r>
            <a:r>
              <a:rPr lang="pt-PT" sz="6400" dirty="0"/>
              <a:t>),</a:t>
            </a:r>
          </a:p>
          <a:p>
            <a:r>
              <a:rPr lang="pt-PT" sz="6400" dirty="0"/>
              <a:t>-redes profissionais (</a:t>
            </a:r>
            <a:r>
              <a:rPr lang="pt-PT" sz="6400" dirty="0" err="1"/>
              <a:t>LinkedIn</a:t>
            </a:r>
            <a:r>
              <a:rPr lang="pt-PT" sz="6400" dirty="0"/>
              <a:t>),</a:t>
            </a:r>
          </a:p>
          <a:p>
            <a:r>
              <a:rPr lang="pt-PT" sz="6400" dirty="0"/>
              <a:t>-redes comunitárias (redes sociais em bairros ou cidades),</a:t>
            </a:r>
          </a:p>
          <a:p>
            <a:r>
              <a:rPr lang="pt-PT" sz="6400" dirty="0"/>
              <a:t>-redes políticas.</a:t>
            </a:r>
          </a:p>
          <a:p>
            <a:endParaRPr lang="pt-PT" sz="6400" dirty="0"/>
          </a:p>
          <a:p>
            <a:r>
              <a:rPr lang="pt-PT" sz="6400" dirty="0"/>
              <a:t>Vantagens e perigos das redes sociais:</a:t>
            </a:r>
          </a:p>
          <a:p>
            <a:r>
              <a:rPr lang="pt-PT" sz="6400" dirty="0"/>
              <a:t>As redes sociais são bastantes vantajosas para a humanidade, pois podemos comunicar  com pessoas com quem não </a:t>
            </a:r>
            <a:r>
              <a:rPr lang="pt-PT" sz="6400" dirty="0" err="1"/>
              <a:t>poderiamos</a:t>
            </a:r>
            <a:r>
              <a:rPr lang="pt-PT" sz="6400" dirty="0"/>
              <a:t> dialogar de outra maneira, no entanto, existem também desvantagens como:</a:t>
            </a:r>
          </a:p>
          <a:p>
            <a:r>
              <a:rPr lang="pt-PT" sz="6400" dirty="0"/>
              <a:t>-expomos as nossas preferências e costumes e fotos, que podem ser usadas para sites mal-intencionados;</a:t>
            </a:r>
          </a:p>
          <a:p>
            <a:r>
              <a:rPr lang="pt-PT" sz="6400" dirty="0"/>
              <a:t>- Podem utilizar as nossas informações pessoais;</a:t>
            </a:r>
          </a:p>
          <a:p>
            <a:r>
              <a:rPr lang="pt-PT" sz="6400" dirty="0"/>
              <a:t>- Corremos um risco de um hacker roubar a nossa senha e fazer-se passar por essa pessoa e enviar mensagens falsas;</a:t>
            </a:r>
          </a:p>
          <a:p>
            <a:r>
              <a:rPr lang="pt-PT" sz="6400" dirty="0"/>
              <a:t>- A circulação de vírus nas redes sociais;</a:t>
            </a:r>
          </a:p>
          <a:p>
            <a:endParaRPr lang="pt-PT" sz="4000" dirty="0"/>
          </a:p>
          <a:p>
            <a:endParaRPr lang="pt-PT" sz="4000" dirty="0"/>
          </a:p>
          <a:p>
            <a:endParaRPr lang="pt-P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114675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18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Dados e informação: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PT" b="0" dirty="0" smtClean="0"/>
              <a:t>Um </a:t>
            </a:r>
            <a:r>
              <a:rPr lang="pt-PT" b="0" dirty="0"/>
              <a:t>conjunto de dados gere a </a:t>
            </a:r>
            <a:r>
              <a:rPr lang="pt-PT" b="0" dirty="0" err="1" smtClean="0"/>
              <a:t>informaçaocomo</a:t>
            </a:r>
            <a:r>
              <a:rPr lang="pt-PT" b="0" dirty="0" smtClean="0"/>
              <a:t> </a:t>
            </a:r>
            <a:r>
              <a:rPr lang="pt-PT" b="0" dirty="0"/>
              <a:t>ter mos uns dados no disco e depois </a:t>
            </a:r>
            <a:r>
              <a:rPr lang="pt-PT" b="0" dirty="0" smtClean="0"/>
              <a:t>copia-lo </a:t>
            </a:r>
            <a:r>
              <a:rPr lang="pt-PT" b="0" dirty="0" err="1" smtClean="0"/>
              <a:t>po</a:t>
            </a:r>
            <a:r>
              <a:rPr lang="pt-PT" b="0" dirty="0" smtClean="0"/>
              <a:t> </a:t>
            </a:r>
            <a:r>
              <a:rPr lang="pt-PT" b="0" dirty="0" err="1"/>
              <a:t>pc</a:t>
            </a:r>
            <a:r>
              <a:rPr lang="pt-PT" b="0" dirty="0"/>
              <a:t> fica </a:t>
            </a:r>
            <a:r>
              <a:rPr lang="pt-PT" b="0" dirty="0" err="1"/>
              <a:t>informaçao</a:t>
            </a:r>
            <a:r>
              <a:rPr lang="pt-PT" b="0" dirty="0"/>
              <a:t> no </a:t>
            </a:r>
            <a:r>
              <a:rPr lang="pt-PT" b="0" dirty="0" smtClean="0"/>
              <a:t>disco</a:t>
            </a:r>
            <a:r>
              <a:rPr lang="pt-PT" b="0" dirty="0"/>
              <a:t>.</a:t>
            </a:r>
            <a:endParaRPr lang="pt-PT" b="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80928"/>
            <a:ext cx="59817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3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Medidas e capacidades</a:t>
            </a:r>
            <a:endParaRPr lang="pt-P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6175783" cy="89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755576" y="328498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/>
              <a:t>Três unidades informáticas a seguir ao </a:t>
            </a:r>
            <a:r>
              <a:rPr lang="pt-PT" dirty="0" err="1"/>
              <a:t>terabyte</a:t>
            </a:r>
            <a:r>
              <a:rPr lang="pt-PT" dirty="0"/>
              <a:t> são os : </a:t>
            </a:r>
            <a:r>
              <a:rPr lang="pt-PT" dirty="0" err="1"/>
              <a:t>petabyte</a:t>
            </a:r>
            <a:r>
              <a:rPr lang="pt-PT" dirty="0"/>
              <a:t>, </a:t>
            </a:r>
            <a:r>
              <a:rPr lang="pt-PT" dirty="0" err="1"/>
              <a:t>exabyte</a:t>
            </a:r>
            <a:r>
              <a:rPr lang="pt-PT" dirty="0"/>
              <a:t> e </a:t>
            </a:r>
            <a:r>
              <a:rPr lang="pt-PT" dirty="0" err="1"/>
              <a:t>zettabyte</a:t>
            </a:r>
            <a:endParaRPr lang="pt-PT" dirty="0"/>
          </a:p>
          <a:p>
            <a:endParaRPr lang="pt-PT" dirty="0"/>
          </a:p>
          <a:p>
            <a:r>
              <a:rPr lang="pt-PT" dirty="0"/>
              <a:t>Exemplo:</a:t>
            </a:r>
          </a:p>
          <a:p>
            <a:r>
              <a:rPr lang="pt-PT" dirty="0"/>
              <a:t>1 bit = 1/8 byte</a:t>
            </a:r>
          </a:p>
          <a:p>
            <a:r>
              <a:rPr lang="pt-PT" dirty="0"/>
              <a:t>2 kilobytes = 2 x 1024 bits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16116"/>
            <a:ext cx="3451225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61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PT" dirty="0" smtClean="0"/>
              <a:t>Software: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55576" y="1196752"/>
            <a:ext cx="7560840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sz="1600" dirty="0" smtClean="0"/>
              <a:t>      </a:t>
            </a:r>
          </a:p>
          <a:p>
            <a:pPr marL="0" indent="0" algn="just">
              <a:buNone/>
            </a:pPr>
            <a:r>
              <a:rPr lang="pt-PT" sz="1600" dirty="0"/>
              <a:t> </a:t>
            </a:r>
            <a:r>
              <a:rPr lang="pt-PT" sz="1600" dirty="0" smtClean="0"/>
              <a:t>      Software </a:t>
            </a:r>
            <a:r>
              <a:rPr lang="pt-PT" sz="1600" dirty="0"/>
              <a:t>é uma sequência de instruções a serem seguidas ou executadas, na manipulação, redireccionamento  ou modificação de um dado/informação ou acontecimento. Software também é o nome dado ao comportamento exibido por essa sequência de instruções quando executada num computador, e inclui não só o programa de computador, mas também manuais e </a:t>
            </a:r>
            <a:r>
              <a:rPr lang="pt-PT" sz="1600" dirty="0" err="1"/>
              <a:t>especificações.Há</a:t>
            </a:r>
            <a:r>
              <a:rPr lang="pt-PT" sz="1600" dirty="0"/>
              <a:t> dois tipos de software,  o software de aplicação e o software de sistema </a:t>
            </a:r>
            <a:r>
              <a:rPr lang="pt-PT" sz="1600" dirty="0" smtClean="0"/>
              <a:t>operativo</a:t>
            </a:r>
            <a:r>
              <a:rPr lang="pt-PT" sz="1600" dirty="0"/>
              <a:t>.</a:t>
            </a:r>
            <a:endParaRPr lang="pt-PT" sz="1600" dirty="0" smtClean="0"/>
          </a:p>
          <a:p>
            <a:pPr marL="0" indent="0" algn="just">
              <a:buNone/>
            </a:pPr>
            <a:endParaRPr lang="pt-PT" sz="1900" dirty="0"/>
          </a:p>
        </p:txBody>
      </p:sp>
    </p:spTree>
    <p:extLst>
      <p:ext uri="{BB962C8B-B14F-4D97-AF65-F5344CB8AC3E}">
        <p14:creationId xmlns:p14="http://schemas.microsoft.com/office/powerpoint/2010/main" val="333968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291854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707904" y="273050"/>
            <a:ext cx="4978896" cy="5853113"/>
          </a:xfrm>
        </p:spPr>
        <p:txBody>
          <a:bodyPr>
            <a:normAutofit/>
          </a:bodyPr>
          <a:lstStyle/>
          <a:p>
            <a:endParaRPr lang="pt-PT" sz="1600" b="1" dirty="0" smtClean="0"/>
          </a:p>
          <a:p>
            <a:pPr marL="0" indent="0">
              <a:buNone/>
            </a:pPr>
            <a:r>
              <a:rPr lang="pt-PT" sz="1600" b="1" dirty="0" smtClean="0"/>
              <a:t>     </a:t>
            </a:r>
          </a:p>
          <a:p>
            <a:pPr marL="0" indent="0">
              <a:buNone/>
            </a:pPr>
            <a:r>
              <a:rPr lang="pt-PT" sz="1600" b="1" dirty="0"/>
              <a:t> </a:t>
            </a:r>
            <a:r>
              <a:rPr lang="pt-PT" sz="1600" b="1" dirty="0" smtClean="0"/>
              <a:t>   Software de sistema:</a:t>
            </a:r>
          </a:p>
          <a:p>
            <a:pPr marL="0" indent="0">
              <a:buNone/>
            </a:pPr>
            <a:r>
              <a:rPr lang="pt-PT" sz="1600" dirty="0" smtClean="0"/>
              <a:t>O primeiro é responsável pelo funcionamento do computador e de todo o hardware( os mais importantes são os sistemas operativos)</a:t>
            </a:r>
          </a:p>
          <a:p>
            <a:endParaRPr lang="pt-PT" sz="1600" dirty="0" smtClean="0"/>
          </a:p>
          <a:p>
            <a:endParaRPr lang="pt-PT" sz="1600" dirty="0"/>
          </a:p>
          <a:p>
            <a:endParaRPr lang="pt-PT" sz="1600" dirty="0" smtClean="0"/>
          </a:p>
          <a:p>
            <a:endParaRPr lang="pt-PT" sz="1600" dirty="0"/>
          </a:p>
          <a:p>
            <a:endParaRPr lang="pt-PT" sz="1600" dirty="0" smtClean="0"/>
          </a:p>
          <a:p>
            <a:pPr marL="0" indent="0">
              <a:buNone/>
            </a:pPr>
            <a:endParaRPr lang="pt-PT" sz="1600" b="1" dirty="0" smtClean="0"/>
          </a:p>
          <a:p>
            <a:pPr marL="0" indent="0">
              <a:buNone/>
            </a:pPr>
            <a:r>
              <a:rPr lang="pt-PT" sz="1600" b="1" dirty="0" smtClean="0"/>
              <a:t>     Software de aplicação:</a:t>
            </a:r>
          </a:p>
          <a:p>
            <a:pPr marL="0" indent="0">
              <a:buNone/>
            </a:pPr>
            <a:r>
              <a:rPr lang="pt-PT" sz="1600" dirty="0" smtClean="0"/>
              <a:t> O software de aplicação é constituído por uma grande       variedade de programas que nos permitem realizar tarefas específicas, relacionadas com os nossos trabalho ou com o lazer. ( </a:t>
            </a:r>
            <a:r>
              <a:rPr lang="pt-PT" sz="1600" dirty="0" err="1" smtClean="0"/>
              <a:t>ex</a:t>
            </a:r>
            <a:r>
              <a:rPr lang="pt-PT" sz="1600" dirty="0" smtClean="0"/>
              <a:t>: processadores de texto, folhas de cálculo, sistemas de gestão de bases de dados, apresentações gráficas, antivírus…)</a:t>
            </a:r>
            <a:endParaRPr lang="pt-PT" sz="160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3212976"/>
            <a:ext cx="3008313" cy="2913187"/>
          </a:xfrm>
        </p:spPr>
        <p:txBody>
          <a:bodyPr/>
          <a:lstStyle/>
          <a:p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674"/>
            <a:ext cx="3578899" cy="274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34" y="3284984"/>
            <a:ext cx="3304450" cy="3017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85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Tipos de software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788868" y="1600200"/>
            <a:ext cx="4897932" cy="48531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sz="1600" dirty="0" smtClean="0"/>
              <a:t>Documentos</a:t>
            </a:r>
          </a:p>
          <a:p>
            <a:pPr marL="0" indent="0" algn="just">
              <a:buNone/>
            </a:pPr>
            <a:r>
              <a:rPr lang="pt-PT" sz="1600" dirty="0" smtClean="0"/>
              <a:t>  (Ex: Word , PowerPoint, Excel...)</a:t>
            </a:r>
          </a:p>
          <a:p>
            <a:pPr marL="0" indent="0" algn="just">
              <a:buNone/>
            </a:pPr>
            <a:endParaRPr lang="pt-PT" sz="1600" dirty="0"/>
          </a:p>
          <a:p>
            <a:pPr marL="0" indent="0" algn="just">
              <a:buNone/>
            </a:pPr>
            <a:endParaRPr lang="pt-PT" sz="1600" dirty="0" smtClean="0"/>
          </a:p>
          <a:p>
            <a:pPr marL="0" indent="0" algn="just">
              <a:buNone/>
            </a:pPr>
            <a:r>
              <a:rPr lang="pt-PT" sz="1600" dirty="0" smtClean="0"/>
              <a:t> </a:t>
            </a:r>
          </a:p>
          <a:p>
            <a:pPr marL="0" indent="0" algn="just">
              <a:buNone/>
            </a:pPr>
            <a:r>
              <a:rPr lang="pt-PT" sz="1600" dirty="0" smtClean="0"/>
              <a:t> </a:t>
            </a:r>
          </a:p>
          <a:p>
            <a:pPr marL="0" indent="0" algn="just">
              <a:buNone/>
            </a:pPr>
            <a:endParaRPr lang="pt-PT" sz="1600" dirty="0" smtClean="0"/>
          </a:p>
          <a:p>
            <a:pPr marL="0" indent="0" algn="just">
              <a:buNone/>
            </a:pPr>
            <a:r>
              <a:rPr lang="pt-PT" sz="1600" dirty="0" smtClean="0"/>
              <a:t>Drivers:</a:t>
            </a:r>
          </a:p>
          <a:p>
            <a:pPr marL="0" indent="0" algn="just">
              <a:buNone/>
            </a:pPr>
            <a:r>
              <a:rPr lang="pt-PT" sz="1600" dirty="0" smtClean="0"/>
              <a:t>Drivers são pequenos programas que fazem a                            comunicação entre o Sistema operativo  da máquina e o Hardware. O Sistema Operacional da máquina recebe as instruções contidas no driver, processa-as e, a partir daí, sabe como fazer para se comunicar com o Hardware . Então, sem o Driver, nenhum Hardware poderá funcionar, pois sem ele não haveria comunicação entre os equipamentos.(</a:t>
            </a:r>
            <a:r>
              <a:rPr lang="pt-PT" sz="1600" dirty="0" err="1" smtClean="0"/>
              <a:t>ex</a:t>
            </a:r>
            <a:r>
              <a:rPr lang="pt-PT" sz="1600" dirty="0" smtClean="0"/>
              <a:t>: driver da placa de som, driver de vídeo…). </a:t>
            </a:r>
          </a:p>
          <a:p>
            <a:pPr marL="0" indent="0">
              <a:buNone/>
            </a:pPr>
            <a:endParaRPr lang="pt-PT" sz="1600" dirty="0" smtClean="0"/>
          </a:p>
          <a:p>
            <a:endParaRPr lang="pt-PT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6" y="1484784"/>
            <a:ext cx="3026310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4" y="3915544"/>
            <a:ext cx="3358808" cy="29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47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dirty="0"/>
              <a:t>Hardware</a:t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600200"/>
            <a:ext cx="7992888" cy="4525963"/>
          </a:xfrm>
        </p:spPr>
        <p:txBody>
          <a:bodyPr>
            <a:normAutofit/>
          </a:bodyPr>
          <a:lstStyle/>
          <a:p>
            <a:r>
              <a:rPr lang="pt-PT" sz="1800" dirty="0" smtClean="0"/>
              <a:t>   O </a:t>
            </a:r>
            <a:r>
              <a:rPr lang="pt-PT" sz="1800" dirty="0"/>
              <a:t>hardware aplica-se à unidade central de processamento, à memória e aos dispositivos de entrada e saída. É o hardware que processa o conjunto de instruções e dados de que é composto o software. O hardware é constituído por dispositivos internos, como que são: placa gráfica, placa de som, placa de rede, memória </a:t>
            </a:r>
            <a:r>
              <a:rPr lang="pt-PT" sz="1800" dirty="0" err="1"/>
              <a:t>ram</a:t>
            </a:r>
            <a:r>
              <a:rPr lang="pt-PT" sz="1800" dirty="0"/>
              <a:t>, processador, disco rígido..., no entanto, vamos falar apenas de alguns deles:</a:t>
            </a:r>
          </a:p>
          <a:p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163981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Hardware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707904" y="1600200"/>
            <a:ext cx="4978896" cy="4525963"/>
          </a:xfrm>
        </p:spPr>
        <p:txBody>
          <a:bodyPr>
            <a:normAutofit/>
          </a:bodyPr>
          <a:lstStyle/>
          <a:p>
            <a:r>
              <a:rPr lang="pt-PT" dirty="0"/>
              <a:t>Motherboard:</a:t>
            </a:r>
          </a:p>
          <a:p>
            <a:r>
              <a:rPr lang="pt-PT" dirty="0"/>
              <a:t> É a parte do computador responsável por conectar e interligar todos os componentes do computador entre si, ou seja, processador com memória RAM, disco rígido, entre outros. É nela que são conectados todos estes componentes. </a:t>
            </a: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Disco Rígido:</a:t>
            </a:r>
          </a:p>
          <a:p>
            <a:r>
              <a:rPr lang="pt-PT" dirty="0"/>
              <a:t>Disco rígido: é a parte do computador onde são armazenados os dados. O disco rígido é uma memória não-volátil, ou seja, as informações não são perdidas quando o computador é desligado. Nos sistemas operativos mais recentes, ele é também utilizado para expandir a memória RAM.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556792"/>
            <a:ext cx="3096344" cy="223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90856"/>
            <a:ext cx="3133725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019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Hardware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24930" y="2285498"/>
            <a:ext cx="5194920" cy="3989040"/>
          </a:xfrm>
        </p:spPr>
        <p:txBody>
          <a:bodyPr/>
          <a:lstStyle/>
          <a:p>
            <a:r>
              <a:rPr lang="pt-PT" sz="1800" dirty="0"/>
              <a:t>Processador: </a:t>
            </a:r>
          </a:p>
          <a:p>
            <a:r>
              <a:rPr lang="pt-PT" sz="1800" dirty="0"/>
              <a:t>É um circuito integrado que realiza as funções de cálculo ou a tomada de uma decisão de um computador. Todos os computadores e equipamentos </a:t>
            </a:r>
            <a:r>
              <a:rPr lang="pt-PT" sz="1800" dirty="0" err="1"/>
              <a:t>eletrónicos</a:t>
            </a:r>
            <a:r>
              <a:rPr lang="pt-PT" sz="1800" dirty="0"/>
              <a:t> baseiam-se nele para executar as suas funções, podemos dizer que o processador é o "cérebro do computador" por realizar todas estas funções.</a:t>
            </a:r>
          </a:p>
          <a:p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44" y="2420889"/>
            <a:ext cx="2834084" cy="443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26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325" y="1784250"/>
            <a:ext cx="3200400" cy="23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424936" cy="1872208"/>
          </a:xfrm>
        </p:spPr>
        <p:txBody>
          <a:bodyPr>
            <a:normAutofit fontScale="90000"/>
          </a:bodyPr>
          <a:lstStyle/>
          <a:p>
            <a:r>
              <a:rPr lang="pt-PT" sz="1800" dirty="0" smtClean="0"/>
              <a:t/>
            </a:r>
            <a:br>
              <a:rPr lang="pt-PT" sz="1800" dirty="0" smtClean="0"/>
            </a:br>
            <a:r>
              <a:rPr lang="pt-PT" sz="1800" dirty="0"/>
              <a:t/>
            </a:r>
            <a:br>
              <a:rPr lang="pt-PT" sz="1800" dirty="0"/>
            </a:br>
            <a:r>
              <a:rPr lang="pt-PT" sz="1800" dirty="0" smtClean="0"/>
              <a:t/>
            </a:r>
            <a:br>
              <a:rPr lang="pt-PT" sz="1800" dirty="0" smtClean="0"/>
            </a:br>
            <a:r>
              <a:rPr lang="pt-PT" sz="1800" dirty="0"/>
              <a:t/>
            </a:r>
            <a:br>
              <a:rPr lang="pt-PT" sz="1800" dirty="0"/>
            </a:br>
            <a:r>
              <a:rPr lang="pt-PT" sz="1800" dirty="0" smtClean="0"/>
              <a:t/>
            </a:r>
            <a:br>
              <a:rPr lang="pt-PT" sz="1800" dirty="0" smtClean="0"/>
            </a:b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5076056" y="2060848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 smtClean="0">
              <a:solidFill>
                <a:schemeClr val="tx2"/>
              </a:solidFill>
            </a:endParaRPr>
          </a:p>
          <a:p>
            <a:r>
              <a:rPr lang="pt-PT" dirty="0" smtClean="0">
                <a:solidFill>
                  <a:schemeClr val="tx2"/>
                </a:solidFill>
              </a:rPr>
              <a:t>Dispositivos de entrada e saída é um termo utilizado na informática, indicando entrada (inserção) de dados por meio de algum programa, para algum outro programa ou hardware, bem como a sua saída (obtenção de dados) ou retorno de dados, como resultado de alguma operação de algum programa, consequentemente resultado de alguma entrada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1560" y="49903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>
                <a:solidFill>
                  <a:schemeClr val="tx2"/>
                </a:solidFill>
              </a:rPr>
              <a:t>Dispositivos de entrada e saída</a:t>
            </a:r>
            <a:endParaRPr lang="pt-PT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5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Blog, E-mail e Redes Sociais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7984" y="1600200"/>
            <a:ext cx="4258816" cy="4525963"/>
          </a:xfrm>
        </p:spPr>
        <p:txBody>
          <a:bodyPr>
            <a:normAutofit fontScale="92500" lnSpcReduction="10000"/>
          </a:bodyPr>
          <a:lstStyle/>
          <a:p>
            <a:r>
              <a:rPr lang="pt-PT" sz="2100" dirty="0"/>
              <a:t>Blogue:</a:t>
            </a:r>
          </a:p>
          <a:p>
            <a:r>
              <a:rPr lang="pt-PT" sz="2100" dirty="0"/>
              <a:t>Um blogue é um site cuja estrutura permite a </a:t>
            </a:r>
            <a:r>
              <a:rPr lang="pt-PT" sz="2100" dirty="0" err="1"/>
              <a:t>atualização</a:t>
            </a:r>
            <a:r>
              <a:rPr lang="pt-PT" sz="2100" dirty="0"/>
              <a:t> rápida, podem-se acrescentar artigos ou </a:t>
            </a:r>
            <a:r>
              <a:rPr lang="pt-PT" sz="2100" dirty="0" err="1"/>
              <a:t>posts</a:t>
            </a:r>
            <a:r>
              <a:rPr lang="pt-PT" sz="2100" dirty="0"/>
              <a:t>. .Muitos blogs fornecem comentários ou notícias sobre um assunto em particular; outros funcionam mais como diários on-line.  Normalmente, um blog combina texto, imagens e links para outros blogs e páginas da Web relacionadas com o seu tema. A capacidade de leitores deixarem comentários de forma a interagir com o autor e outros leitores é uma parte importante de muitos blogs.</a:t>
            </a:r>
          </a:p>
          <a:p>
            <a:endParaRPr lang="pt-P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3600400" cy="343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2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83</TotalTime>
  <Words>818</Words>
  <Application>Microsoft Office PowerPoint</Application>
  <PresentationFormat>Apresentação no Ecrã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4" baseType="lpstr">
      <vt:lpstr>Ângulos</vt:lpstr>
      <vt:lpstr>                          Tic </vt:lpstr>
      <vt:lpstr>Software:</vt:lpstr>
      <vt:lpstr>Apresentação do PowerPoint</vt:lpstr>
      <vt:lpstr>Tipos de software</vt:lpstr>
      <vt:lpstr>Hardware </vt:lpstr>
      <vt:lpstr>Hardware</vt:lpstr>
      <vt:lpstr>Hardware</vt:lpstr>
      <vt:lpstr>     </vt:lpstr>
      <vt:lpstr>Blog, E-mail e Redes Sociais</vt:lpstr>
      <vt:lpstr>E-mail</vt:lpstr>
      <vt:lpstr>Redes Sociais</vt:lpstr>
      <vt:lpstr>Dados e informação:</vt:lpstr>
      <vt:lpstr>Medidas e capacidades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Tic</dc:title>
  <dc:creator>aluno</dc:creator>
  <cp:lastModifiedBy>aluno</cp:lastModifiedBy>
  <cp:revision>9</cp:revision>
  <dcterms:created xsi:type="dcterms:W3CDTF">2013-01-10T16:30:54Z</dcterms:created>
  <dcterms:modified xsi:type="dcterms:W3CDTF">2013-06-05T08:50:31Z</dcterms:modified>
</cp:coreProperties>
</file>